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8" r:id="rId14"/>
    <p:sldId id="267" r:id="rId15"/>
    <p:sldId id="26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22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55F5F-A8A3-4F4A-81B5-5F9C1E95690F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69078-0FF2-44FF-A884-7D052A8AE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219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669078-0FF2-44FF-A884-7D052A8AEA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00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07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52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8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5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61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17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0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76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55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8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0FCD5-BD22-4959-8D9C-5A3E8CAB5316}" type="datetimeFigureOut">
              <a:rPr lang="ko-KR" altLang="en-US" smtClean="0"/>
              <a:t>2020-06-05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E343B-D3A1-4765-92C1-5D6CF5DC94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8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PORTFOLIO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이영</a:t>
            </a:r>
            <a:r>
              <a:rPr lang="ko-KR" altLang="en-US" dirty="0"/>
              <a:t>찬</a:t>
            </a:r>
          </a:p>
        </p:txBody>
      </p:sp>
    </p:spTree>
    <p:extLst>
      <p:ext uri="{BB962C8B-B14F-4D97-AF65-F5344CB8AC3E}">
        <p14:creationId xmlns:p14="http://schemas.microsoft.com/office/powerpoint/2010/main" val="20309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home</a:t>
            </a:r>
            <a:endParaRPr lang="ko-KR" altLang="en-US" dirty="0"/>
          </a:p>
        </p:txBody>
      </p:sp>
      <p:pic>
        <p:nvPicPr>
          <p:cNvPr id="3" name="Picture 2" descr="C:\lyc\html\upload\psd캡처본\최종-Ho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3" y="2010025"/>
            <a:ext cx="5545927" cy="334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724128" y="2264139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724128" y="3175988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752315" y="3924598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2160" y="2107521"/>
            <a:ext cx="18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해당 선은 </a:t>
            </a:r>
            <a:r>
              <a:rPr lang="en-US" altLang="ko-KR" sz="600" dirty="0" err="1" smtClean="0"/>
              <a:t>svg</a:t>
            </a:r>
            <a:r>
              <a:rPr lang="ko-KR" altLang="en-US" sz="600" dirty="0" smtClean="0"/>
              <a:t>로 애니메이션 효과를 표현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밑부분 </a:t>
            </a:r>
            <a:r>
              <a:rPr lang="en-US" altLang="ko-KR" sz="600" dirty="0" smtClean="0"/>
              <a:t>1</a:t>
            </a:r>
            <a:r>
              <a:rPr lang="ko-KR" altLang="en-US" sz="600" dirty="0" smtClean="0"/>
              <a:t>번 선은 배경색과 동일하게 채워짐</a:t>
            </a:r>
            <a:endParaRPr lang="ko-KR" altLang="en-US" sz="600" dirty="0"/>
          </a:p>
        </p:txBody>
      </p:sp>
      <p:sp>
        <p:nvSpPr>
          <p:cNvPr id="8" name="TextBox 7"/>
          <p:cNvSpPr txBox="1"/>
          <p:nvPr/>
        </p:nvSpPr>
        <p:spPr>
          <a:xfrm>
            <a:off x="5959013" y="3166222"/>
            <a:ext cx="18097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 </a:t>
            </a:r>
            <a:r>
              <a:rPr lang="ko-KR" altLang="en-US" sz="600" dirty="0" smtClean="0"/>
              <a:t>처음 화면에도 보여야 됨</a:t>
            </a:r>
            <a:endParaRPr lang="en-US" altLang="ko-KR" sz="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012160" y="3873548"/>
            <a:ext cx="1281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버튼 </a:t>
            </a:r>
            <a:r>
              <a:rPr lang="ko-KR" altLang="en-US" sz="600" dirty="0" err="1" smtClean="0"/>
              <a:t>호버</a:t>
            </a:r>
            <a:r>
              <a:rPr lang="ko-KR" altLang="en-US" sz="600" dirty="0" smtClean="0"/>
              <a:t> 시 배경색 흰색</a:t>
            </a:r>
            <a:endParaRPr lang="en-US" altLang="ko-KR" sz="600" dirty="0" smtClean="0"/>
          </a:p>
          <a:p>
            <a:r>
              <a:rPr lang="ko-KR" altLang="en-US" sz="600" dirty="0" smtClean="0"/>
              <a:t>글씨 </a:t>
            </a:r>
            <a:r>
              <a:rPr lang="en-US" altLang="ko-KR" sz="600" dirty="0" smtClean="0"/>
              <a:t>#333 </a:t>
            </a:r>
            <a:r>
              <a:rPr lang="ko-KR" altLang="en-US" sz="600" dirty="0" smtClean="0"/>
              <a:t>으로 변경</a:t>
            </a:r>
            <a:endParaRPr lang="en-US" altLang="ko-KR" sz="60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24128" y="2777482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0365" y="2738761"/>
            <a:ext cx="180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/>
              <a:t>- </a:t>
            </a:r>
            <a:r>
              <a:rPr lang="ko-KR" altLang="en-US" sz="600" dirty="0" smtClean="0"/>
              <a:t>텍스트는 서서히 </a:t>
            </a:r>
            <a:r>
              <a:rPr lang="en-US" altLang="ko-KR" sz="600" dirty="0" err="1" smtClean="0"/>
              <a:t>storke</a:t>
            </a:r>
            <a:r>
              <a:rPr lang="ko-KR" altLang="en-US" sz="600" dirty="0" smtClean="0"/>
              <a:t>가 나타나며 이 후 색이 채워진다</a:t>
            </a:r>
            <a:r>
              <a:rPr lang="en-US" altLang="ko-KR" sz="600" dirty="0" smtClean="0"/>
              <a:t>.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768230" y="2467111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87331" y="4273659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768230" y="2954291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83768" y="470501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84287" y="453011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40047" y="4530116"/>
            <a:ext cx="1281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버튼 </a:t>
            </a:r>
            <a:r>
              <a:rPr lang="ko-KR" altLang="en-US" sz="600" dirty="0" err="1" smtClean="0"/>
              <a:t>클릭시</a:t>
            </a:r>
            <a:r>
              <a:rPr lang="ko-KR" altLang="en-US" sz="600" dirty="0" smtClean="0"/>
              <a:t> 캔버스 또는 태그 </a:t>
            </a:r>
            <a:r>
              <a:rPr lang="ko-KR" altLang="en-US" sz="600" dirty="0" err="1" smtClean="0"/>
              <a:t>두개로</a:t>
            </a:r>
            <a:r>
              <a:rPr lang="ko-KR" altLang="en-US" sz="600" dirty="0" smtClean="0"/>
              <a:t> 화면이 흰색으로 채워진다</a:t>
            </a:r>
            <a:r>
              <a:rPr lang="en-US" altLang="ko-KR" sz="6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흰색으로 다 채워졌을 때 스크롤은 즉시 아래에 있는 </a:t>
            </a:r>
            <a:r>
              <a:rPr lang="en-US" altLang="ko-KR" sz="600" dirty="0" smtClean="0"/>
              <a:t>about </a:t>
            </a:r>
            <a:r>
              <a:rPr lang="ko-KR" altLang="en-US" sz="600" dirty="0" smtClean="0"/>
              <a:t>페이지로 이동된다</a:t>
            </a:r>
            <a:r>
              <a:rPr lang="en-US" altLang="ko-KR" sz="6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131840" y="4928093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23728" y="3975647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55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</a:t>
            </a:r>
            <a:endParaRPr lang="ko-KR" altLang="en-US" dirty="0"/>
          </a:p>
        </p:txBody>
      </p:sp>
      <p:pic>
        <p:nvPicPr>
          <p:cNvPr id="3" name="Picture 2" descr="C:\lyc\html\upload\psd캡처본\최종-Abo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7" y="2422436"/>
            <a:ext cx="4872427" cy="27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6920546" y="1560787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16436" y="1551021"/>
            <a:ext cx="1809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1. </a:t>
            </a:r>
            <a:r>
              <a:rPr lang="ko-KR" altLang="en-US" sz="800" dirty="0"/>
              <a:t>채워진 흰색이 반으로 나눠진 뒤 좌</a:t>
            </a:r>
            <a:r>
              <a:rPr lang="en-US" altLang="ko-KR" sz="800" dirty="0"/>
              <a:t>, </a:t>
            </a:r>
            <a:r>
              <a:rPr lang="ko-KR" altLang="en-US" sz="800" dirty="0"/>
              <a:t>우로 펼쳐지고</a:t>
            </a:r>
            <a:r>
              <a:rPr lang="ko-KR" altLang="en-US" sz="800" dirty="0"/>
              <a:t/>
            </a:r>
            <a:br>
              <a:rPr lang="ko-KR" altLang="en-US" sz="800" dirty="0"/>
            </a:br>
            <a:r>
              <a:rPr lang="ko-KR" altLang="en-US" sz="800" dirty="0"/>
              <a:t>해당 동그라미는 처음에는 가운데에 조금 작게 있다가</a:t>
            </a:r>
            <a:r>
              <a:rPr lang="ko-KR" altLang="en-US" sz="800" dirty="0"/>
              <a:t/>
            </a:r>
            <a:br>
              <a:rPr lang="ko-KR" altLang="en-US" sz="800" dirty="0"/>
            </a:br>
            <a:r>
              <a:rPr lang="ko-KR" altLang="en-US" sz="800" dirty="0"/>
              <a:t>마우스 </a:t>
            </a:r>
            <a:r>
              <a:rPr lang="ko-KR" altLang="en-US" sz="800" dirty="0" err="1"/>
              <a:t>엔터</a:t>
            </a:r>
            <a:r>
              <a:rPr lang="en-US" altLang="ko-KR" sz="800" dirty="0"/>
              <a:t>, </a:t>
            </a:r>
            <a:r>
              <a:rPr lang="ko-KR" altLang="en-US" sz="800" dirty="0"/>
              <a:t>클릭 이벤트가 발생했을 때 좌측에 붙으면서 커진다</a:t>
            </a:r>
            <a:r>
              <a:rPr lang="en-US" altLang="ko-KR" sz="800" dirty="0"/>
              <a:t>. </a:t>
            </a:r>
            <a:r>
              <a:rPr lang="ko-KR" altLang="en-US" sz="800" dirty="0"/>
              <a:t>이후 데이터들이 </a:t>
            </a:r>
            <a:r>
              <a:rPr lang="en-US" altLang="ko-KR" sz="800" dirty="0" err="1"/>
              <a:t>slideDown</a:t>
            </a:r>
            <a:endParaRPr lang="en-US" altLang="ko-KR" sz="600" dirty="0"/>
          </a:p>
        </p:txBody>
      </p:sp>
      <p:sp>
        <p:nvSpPr>
          <p:cNvPr id="6" name="TextBox 5"/>
          <p:cNvSpPr txBox="1"/>
          <p:nvPr/>
        </p:nvSpPr>
        <p:spPr>
          <a:xfrm>
            <a:off x="7178943" y="2514959"/>
            <a:ext cx="1809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클릭 시 애니메이션 스크롤 효과로 해당 스크롤 위치로 이동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스크롤이 해당 영역에 닿으면 클래스를 추가하여 색깔 효과를 넣어줌</a:t>
            </a:r>
            <a:endParaRPr lang="en-US" altLang="ko-KR" sz="6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920546" y="2524725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7657" y="2437275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711409" y="2349825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941710" y="3217805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78943" y="3217805"/>
            <a:ext cx="1809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데이터들이 들어오고 의도한 </a:t>
            </a:r>
            <a:r>
              <a:rPr lang="ko-KR" altLang="en-US" sz="600" dirty="0" err="1" smtClean="0"/>
              <a:t>첫번째</a:t>
            </a:r>
            <a:r>
              <a:rPr lang="ko-KR" altLang="en-US" sz="600" dirty="0" smtClean="0"/>
              <a:t> 텍스트가 나온 후 스크롤에 따라 위로 올라가면서 투명해진다</a:t>
            </a:r>
            <a:r>
              <a:rPr lang="en-US" altLang="ko-KR" sz="6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마지막 텍스트가 </a:t>
            </a:r>
            <a:r>
              <a:rPr lang="ko-KR" altLang="en-US" sz="600" dirty="0" err="1" smtClean="0"/>
              <a:t>등장시</a:t>
            </a:r>
            <a:r>
              <a:rPr lang="ko-KR" altLang="en-US" sz="600" dirty="0" smtClean="0"/>
              <a:t> </a:t>
            </a:r>
            <a:r>
              <a:rPr lang="en-US" altLang="ko-KR" sz="600" dirty="0" smtClean="0"/>
              <a:t>4</a:t>
            </a:r>
            <a:r>
              <a:rPr lang="ko-KR" altLang="en-US" sz="600" dirty="0" smtClean="0"/>
              <a:t>번이 머리를 </a:t>
            </a:r>
            <a:r>
              <a:rPr lang="ko-KR" altLang="en-US" sz="600" dirty="0" err="1" smtClean="0"/>
              <a:t>내밈</a:t>
            </a:r>
            <a:endParaRPr lang="en-US" altLang="ko-KR" sz="600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3010" y="2981507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352237" y="507572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20546" y="4213744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78943" y="4203978"/>
            <a:ext cx="18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마지막 </a:t>
            </a:r>
            <a:r>
              <a:rPr lang="ko-KR" altLang="en-US" sz="600" dirty="0" err="1" smtClean="0"/>
              <a:t>텍스트때</a:t>
            </a:r>
            <a:r>
              <a:rPr lang="ko-KR" altLang="en-US" sz="600" dirty="0" smtClean="0"/>
              <a:t> 등장하며 스크롤을 더 </a:t>
            </a:r>
            <a:r>
              <a:rPr lang="ko-KR" altLang="en-US" sz="600" dirty="0" err="1" smtClean="0"/>
              <a:t>내릴때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스크롤에따라</a:t>
            </a:r>
            <a:r>
              <a:rPr lang="ko-KR" altLang="en-US" sz="600" dirty="0" smtClean="0"/>
              <a:t> 해당 페이지가 커지면서 화면을 덮는다</a:t>
            </a:r>
            <a:r>
              <a:rPr lang="en-US" altLang="ko-KR" sz="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69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portfolio</a:t>
            </a:r>
            <a:endParaRPr lang="ko-KR" altLang="en-US" dirty="0"/>
          </a:p>
        </p:txBody>
      </p:sp>
      <p:pic>
        <p:nvPicPr>
          <p:cNvPr id="3" name="Picture 2" descr="C:\lyc\html\upload\psd캡처본\최종-Po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8" y="2294913"/>
            <a:ext cx="5768414" cy="32447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7055648" y="138111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51538" y="1371350"/>
            <a:ext cx="1809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가운데 </a:t>
            </a:r>
            <a:r>
              <a:rPr lang="en-US" altLang="ko-KR" sz="600" dirty="0" smtClean="0"/>
              <a:t>3</a:t>
            </a:r>
            <a:r>
              <a:rPr lang="ko-KR" altLang="en-US" sz="600" dirty="0" smtClean="0"/>
              <a:t>개의 이미지는 공간이 비어있다가 해당 위치로 이동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해당 이미지 </a:t>
            </a:r>
            <a:r>
              <a:rPr lang="ko-KR" altLang="en-US" sz="600" dirty="0" err="1" smtClean="0"/>
              <a:t>호버시</a:t>
            </a:r>
            <a:r>
              <a:rPr lang="ko-KR" altLang="en-US" sz="600" dirty="0" smtClean="0"/>
              <a:t> 바탕엔 </a:t>
            </a:r>
            <a:r>
              <a:rPr lang="en-US" altLang="ko-KR" sz="600" dirty="0" smtClean="0"/>
              <a:t>after</a:t>
            </a:r>
            <a:r>
              <a:rPr lang="ko-KR" altLang="en-US" sz="600" dirty="0" smtClean="0"/>
              <a:t>가 그림자 형식으로 깔리고 이미지가 앞으로 튀어나옴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숨겨진 글씨 박스 가 반반 채워짐</a:t>
            </a:r>
            <a:endParaRPr lang="en-US" altLang="ko-KR" sz="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314045" y="2335288"/>
            <a:ext cx="18097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클릭 시 해당 사이트 이동</a:t>
            </a:r>
            <a:endParaRPr lang="en-US" altLang="ko-KR" sz="6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055648" y="2345054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275905" y="349561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775391" y="5243711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226153" y="5010743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4045" y="3094666"/>
            <a:ext cx="18097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클릭 시 </a:t>
            </a:r>
            <a:r>
              <a:rPr lang="en-US" altLang="ko-KR" sz="600" dirty="0" err="1" smtClean="0"/>
              <a:t>json</a:t>
            </a:r>
            <a:r>
              <a:rPr lang="ko-KR" altLang="en-US" sz="600" dirty="0" smtClean="0"/>
              <a:t>에 의해 텍스트 변경</a:t>
            </a:r>
            <a:endParaRPr lang="en-US" altLang="ko-KR" sz="600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55648" y="3094666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9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ability</a:t>
            </a:r>
            <a:endParaRPr lang="ko-KR" altLang="en-US" dirty="0"/>
          </a:p>
        </p:txBody>
      </p:sp>
      <p:pic>
        <p:nvPicPr>
          <p:cNvPr id="3" name="Picture 2" descr="C:\lyc\html\upload\psd캡처본\최종-Abil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7" y="2922405"/>
            <a:ext cx="4539970" cy="25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6409205" y="2125270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05095" y="2115504"/>
            <a:ext cx="1809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해당 텍스트 박스는 원이 좌측에 </a:t>
            </a:r>
            <a:r>
              <a:rPr lang="ko-KR" altLang="en-US" sz="600" dirty="0" err="1" smtClean="0"/>
              <a:t>붙을시</a:t>
            </a:r>
            <a:r>
              <a:rPr lang="ko-KR" altLang="en-US" sz="600" dirty="0" smtClean="0"/>
              <a:t> 나타남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en-US" altLang="ko-KR" sz="600" dirty="0"/>
              <a:t>x</a:t>
            </a:r>
            <a:r>
              <a:rPr lang="ko-KR" altLang="en-US" sz="600" dirty="0" smtClean="0"/>
              <a:t>값이 변하며 스크롤을 </a:t>
            </a:r>
            <a:r>
              <a:rPr lang="ko-KR" altLang="en-US" sz="600" dirty="0" err="1" smtClean="0"/>
              <a:t>내릴시</a:t>
            </a:r>
            <a:r>
              <a:rPr lang="ko-KR" altLang="en-US" sz="600" dirty="0" smtClean="0"/>
              <a:t> 점점 들어간다</a:t>
            </a:r>
            <a:r>
              <a:rPr lang="en-US" altLang="ko-KR" sz="6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r>
              <a:rPr lang="ko-KR" altLang="en-US" sz="600" dirty="0" err="1" smtClean="0"/>
              <a:t>호버</a:t>
            </a:r>
            <a:r>
              <a:rPr lang="ko-KR" altLang="en-US" sz="600" dirty="0" smtClean="0"/>
              <a:t> 시에 </a:t>
            </a:r>
            <a:r>
              <a:rPr lang="ko-KR" altLang="en-US" sz="600" dirty="0" err="1" smtClean="0"/>
              <a:t>박스색</a:t>
            </a:r>
            <a:r>
              <a:rPr lang="en-US" altLang="ko-KR" sz="600" dirty="0" smtClean="0"/>
              <a:t>, </a:t>
            </a:r>
            <a:r>
              <a:rPr lang="ko-KR" altLang="en-US" sz="600" dirty="0" err="1" smtClean="0"/>
              <a:t>폰트색</a:t>
            </a:r>
            <a:r>
              <a:rPr lang="ko-KR" altLang="en-US" sz="600" dirty="0" smtClean="0"/>
              <a:t> 변경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endParaRPr lang="en-US" altLang="ko-KR" sz="600" dirty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화면 가운데 텍스트박스를 제외한 나머지는 투명도를 가짐</a:t>
            </a:r>
            <a:endParaRPr lang="en-US" altLang="ko-KR" sz="600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795901" y="3382503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78856" y="5226691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55946" y="3295053"/>
            <a:ext cx="180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밑에 있는 </a:t>
            </a:r>
            <a:r>
              <a:rPr lang="en-US" altLang="ko-KR" sz="600" dirty="0" smtClean="0"/>
              <a:t>contact us </a:t>
            </a:r>
            <a:r>
              <a:rPr lang="ko-KR" altLang="en-US" sz="600" dirty="0" smtClean="0"/>
              <a:t>페이지의 머리 부분이고</a:t>
            </a:r>
            <a:r>
              <a:rPr lang="en-US" altLang="ko-KR" sz="600" dirty="0"/>
              <a:t> </a:t>
            </a:r>
            <a:r>
              <a:rPr lang="ko-KR" altLang="en-US" sz="600" dirty="0" smtClean="0"/>
              <a:t>스크롤을 </a:t>
            </a:r>
            <a:r>
              <a:rPr lang="ko-KR" altLang="en-US" sz="600" dirty="0" err="1" smtClean="0"/>
              <a:t>내릴때</a:t>
            </a:r>
            <a:r>
              <a:rPr lang="ko-KR" altLang="en-US" sz="600" dirty="0" smtClean="0"/>
              <a:t> 가운데 부분이 파이며 삼각형 모양을 </a:t>
            </a:r>
            <a:r>
              <a:rPr lang="ko-KR" altLang="en-US" sz="600" dirty="0" err="1" smtClean="0"/>
              <a:t>만듬</a:t>
            </a:r>
            <a:endParaRPr lang="en-US" altLang="ko-KR" sz="6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09205" y="3295053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09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 us</a:t>
            </a:r>
            <a:endParaRPr lang="ko-KR" altLang="en-US" dirty="0"/>
          </a:p>
        </p:txBody>
      </p:sp>
      <p:pic>
        <p:nvPicPr>
          <p:cNvPr id="3" name="Picture 2" descr="C:\lyc\html\upload\conta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5054114" cy="28429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6752128" y="2166212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48018" y="2156446"/>
            <a:ext cx="180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해당 부분은 스크롤을 올리면 채워져야 한다</a:t>
            </a:r>
            <a:r>
              <a:rPr lang="en-US" altLang="ko-KR" sz="600" dirty="0" smtClean="0"/>
              <a:t>. </a:t>
            </a:r>
            <a:r>
              <a:rPr lang="ko-KR" altLang="en-US" sz="600" dirty="0" err="1" smtClean="0"/>
              <a:t>반응형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작업시</a:t>
            </a:r>
            <a:r>
              <a:rPr lang="ko-KR" altLang="en-US" sz="600" dirty="0" smtClean="0"/>
              <a:t> 너무 파이면 제거</a:t>
            </a:r>
            <a:endParaRPr lang="en-US" altLang="ko-KR" sz="600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76174" y="2667094"/>
            <a:ext cx="174726" cy="174900"/>
          </a:xfrm>
          <a:prstGeom prst="roundRect">
            <a:avLst/>
          </a:prstGeom>
          <a:solidFill>
            <a:srgbClr val="FFCF07"/>
          </a:solidFill>
          <a:ln w="12700">
            <a:solidFill>
              <a:srgbClr val="274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539552" y="5143438"/>
            <a:ext cx="505411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2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도메인주소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감사</a:t>
            </a:r>
            <a:endParaRPr lang="ko-KR" altLang="en-US" dirty="0"/>
          </a:p>
        </p:txBody>
      </p:sp>
      <p:pic>
        <p:nvPicPr>
          <p:cNvPr id="3" name="그림 2" descr="사람, 쥐고있는, 전자기기, 손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83F18E81-5DE4-485A-847A-5F969BDB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1" y="2336800"/>
            <a:ext cx="4044355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5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100" dirty="0" smtClean="0"/>
              <a:t>디자인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err="1" smtClean="0"/>
              <a:t>심플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무채</a:t>
            </a:r>
            <a:r>
              <a:rPr lang="en-US" altLang="ko-KR" sz="1100" dirty="0" smtClean="0"/>
              <a:t>/</a:t>
            </a:r>
            <a:r>
              <a:rPr lang="ko-KR" altLang="en-US" sz="1100" dirty="0" err="1" smtClean="0"/>
              <a:t>파스텔톤</a:t>
            </a:r>
            <a:r>
              <a:rPr lang="ko-KR" altLang="en-US" sz="1100" dirty="0" smtClean="0"/>
              <a:t> 사용함으로 눈의 피로 감소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타이틀강조는</a:t>
            </a:r>
            <a:r>
              <a:rPr lang="en-US" altLang="ko-KR" sz="1100" dirty="0" smtClean="0"/>
              <a:t>-</a:t>
            </a:r>
            <a:r>
              <a:rPr lang="ko-KR" altLang="en-US" sz="1100" dirty="0" smtClean="0"/>
              <a:t>폰트크기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내용강조는</a:t>
            </a:r>
            <a:r>
              <a:rPr lang="en-US" altLang="ko-KR" sz="1100" dirty="0" smtClean="0"/>
              <a:t>-</a:t>
            </a:r>
            <a:r>
              <a:rPr lang="ko-KR" altLang="en-US" sz="1100" dirty="0" smtClean="0"/>
              <a:t>타이틀보다 </a:t>
            </a:r>
            <a:r>
              <a:rPr lang="ko-KR" altLang="en-US" sz="1100" dirty="0" err="1" smtClean="0"/>
              <a:t>톤업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전체적 페이지 동적</a:t>
            </a:r>
            <a:endParaRPr lang="en-US" altLang="ko-KR" sz="1100" dirty="0" smtClean="0"/>
          </a:p>
          <a:p>
            <a:pPr marL="0" indent="0">
              <a:buNone/>
            </a:pPr>
            <a:endParaRPr lang="ko-KR" altLang="en-US" sz="11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100" dirty="0" smtClean="0"/>
              <a:t>기능</a:t>
            </a:r>
            <a:endParaRPr lang="en-US" altLang="ko-KR" sz="1100" dirty="0" smtClean="0"/>
          </a:p>
          <a:p>
            <a:pPr marL="0" indent="0">
              <a:buNone/>
            </a:pP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 smtClean="0"/>
              <a:t>Transform</a:t>
            </a:r>
            <a:r>
              <a:rPr lang="ko-KR" altLang="en-US" sz="1100" dirty="0" smtClean="0"/>
              <a:t>을 활용한 입체감으로 관심을 유도함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사용자가 별 다른 </a:t>
            </a:r>
            <a:r>
              <a:rPr lang="ko-KR" altLang="en-US" sz="1100" dirty="0" err="1" smtClean="0"/>
              <a:t>동작없이</a:t>
            </a:r>
            <a:r>
              <a:rPr lang="ko-KR" altLang="en-US" sz="1100" dirty="0" smtClean="0"/>
              <a:t> 볼 수 있도록 스크롤 위주의 기능구현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ko-KR" altLang="en-US" sz="1100" dirty="0" smtClean="0"/>
              <a:t>스크롤 기능을 부분적으로 제한하여 기능을 놓치지 않게 함과 동시에 봤던 기능을 지나갈 수 있게 함</a:t>
            </a:r>
            <a:endParaRPr lang="en-US" altLang="ko-KR" sz="1100" dirty="0" smtClean="0"/>
          </a:p>
          <a:p>
            <a:pPr marL="0" indent="0"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4649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메뉴구성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77281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home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3488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about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2924944"/>
            <a:ext cx="109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portfolio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1512" y="357301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ability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1512" y="414908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Contact us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8793" y="1772816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지원하고자 하는 직업명과 이름소개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8793" y="2388900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비전과 할 수 있는 스킬 간단한 소개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26677" y="29542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작업물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8793" y="354902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할 수 있는 스킬 전체소개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08793" y="414908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연락처 및 개인정보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1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와이어프레임</a:t>
            </a:r>
            <a:endParaRPr lang="ko-KR" altLang="en-US" sz="2400" dirty="0"/>
          </a:p>
        </p:txBody>
      </p:sp>
      <p:pic>
        <p:nvPicPr>
          <p:cNvPr id="1026" name="Picture 2" descr="C:\lyc\html\upload\발표자료\proto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294384"/>
            <a:ext cx="4925687" cy="24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04392" y="2132856"/>
            <a:ext cx="2880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1. 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한 페이지로 구성해 </a:t>
            </a:r>
            <a:r>
              <a:rPr lang="ko-KR" altLang="en-US" sz="1100" dirty="0" err="1" smtClean="0">
                <a:solidFill>
                  <a:schemeClr val="bg1">
                    <a:lumMod val="65000"/>
                  </a:schemeClr>
                </a:solidFill>
              </a:rPr>
              <a:t>가독성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 증가</a:t>
            </a:r>
            <a: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/>
            </a:r>
            <a:b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</a:b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2. </a:t>
            </a:r>
            <a:r>
              <a:rPr lang="ko-KR" altLang="en-US" sz="1100" dirty="0" err="1" smtClean="0">
                <a:solidFill>
                  <a:schemeClr val="bg1">
                    <a:lumMod val="65000"/>
                  </a:schemeClr>
                </a:solidFill>
              </a:rPr>
              <a:t>네비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의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 역할은 페이지 이동이 아닌 스크롤이동</a:t>
            </a:r>
            <a: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/>
            </a:r>
            <a:b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</a:b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3. 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스크롤에 이벤트와 제한을 걸어 스크롤 길이는 줄이고 </a:t>
            </a:r>
            <a:r>
              <a:rPr lang="ko-KR" altLang="en-US" sz="1100" dirty="0" err="1" smtClean="0">
                <a:solidFill>
                  <a:schemeClr val="bg1">
                    <a:lumMod val="65000"/>
                  </a:schemeClr>
                </a:solidFill>
              </a:rPr>
              <a:t>동적효과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</a:rPr>
              <a:t> 증가</a:t>
            </a:r>
            <a: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/>
            </a:r>
            <a:b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</a:b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반응형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작업이 이뤄질 수 있도록 계획</a:t>
            </a:r>
            <a:endParaRPr lang="ko-KR" altLang="en-US" sz="1100" b="0" dirty="0" smtClean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  <a:t/>
            </a:r>
            <a:br>
              <a:rPr lang="ko-KR" altLang="en-US" sz="1100" b="0" dirty="0" smtClean="0">
                <a:solidFill>
                  <a:schemeClr val="bg1">
                    <a:lumMod val="65000"/>
                  </a:schemeClr>
                </a:solidFill>
                <a:effectLst/>
              </a:rPr>
            </a:b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8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프로토타입</a:t>
            </a:r>
            <a:endParaRPr lang="ko-KR" altLang="en-US" sz="2000" dirty="0"/>
          </a:p>
        </p:txBody>
      </p:sp>
      <p:pic>
        <p:nvPicPr>
          <p:cNvPr id="2050" name="Picture 2" descr="C:\lyc\html\upload\발표자료\프로토타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69132"/>
            <a:ext cx="2736304" cy="557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63888" y="2276872"/>
            <a:ext cx="792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99991" y="2105938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Header </a:t>
            </a:r>
            <a:r>
              <a:rPr lang="en-US" altLang="ko-KR" dirty="0" err="1" smtClean="0"/>
              <a:t>nav</a:t>
            </a:r>
            <a:endParaRPr lang="ko-KR" altLang="en-US" dirty="0"/>
          </a:p>
        </p:txBody>
      </p:sp>
      <p:sp>
        <p:nvSpPr>
          <p:cNvPr id="10" name="오른쪽 중괄호 9"/>
          <p:cNvSpPr/>
          <p:nvPr/>
        </p:nvSpPr>
        <p:spPr>
          <a:xfrm>
            <a:off x="3491880" y="2420888"/>
            <a:ext cx="1224136" cy="381642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44189" y="4144434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3563888" y="6525344"/>
            <a:ext cx="7920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9991" y="6340678"/>
            <a:ext cx="85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68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폰트 및 컬러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5301208"/>
            <a:ext cx="25922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전체 폰트</a:t>
            </a:r>
            <a:r>
              <a:rPr lang="en-US" altLang="ko-KR" sz="1100" dirty="0" smtClean="0"/>
              <a:t>:</a:t>
            </a:r>
            <a:r>
              <a:rPr lang="en-US" altLang="ko-KR" sz="1100" dirty="0" err="1" smtClean="0"/>
              <a:t>Noto</a:t>
            </a:r>
            <a:r>
              <a:rPr lang="en-US" altLang="ko-KR" sz="1100" dirty="0"/>
              <a:t> Sans </a:t>
            </a:r>
            <a:r>
              <a:rPr lang="en-US" altLang="ko-KR" sz="1100" dirty="0" smtClean="0"/>
              <a:t>KR,</a:t>
            </a:r>
            <a:r>
              <a:rPr lang="en-US" altLang="ko-KR" sz="1100" dirty="0"/>
              <a:t> </a:t>
            </a:r>
            <a:r>
              <a:rPr lang="en-US" altLang="ko-KR" sz="1100" dirty="0" smtClean="0"/>
              <a:t>sans-serif</a:t>
            </a:r>
            <a:endParaRPr lang="en-US" altLang="ko-KR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4788024" y="5316597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인트로</a:t>
            </a:r>
            <a:r>
              <a:rPr lang="ko-KR" altLang="en-US" sz="1000" dirty="0" smtClean="0"/>
              <a:t> 폰트</a:t>
            </a:r>
            <a:r>
              <a:rPr lang="en-US" altLang="ko-KR" sz="1000" dirty="0" smtClean="0"/>
              <a:t>:Chakra</a:t>
            </a:r>
            <a:r>
              <a:rPr lang="en-US" altLang="ko-KR" sz="1000" dirty="0"/>
              <a:t> </a:t>
            </a:r>
            <a:r>
              <a:rPr lang="en-US" altLang="ko-KR" sz="1000" dirty="0" err="1" smtClean="0"/>
              <a:t>Petch</a:t>
            </a:r>
            <a:r>
              <a:rPr lang="en-US" altLang="ko-KR" sz="1000" dirty="0" smtClean="0"/>
              <a:t>,</a:t>
            </a:r>
            <a:r>
              <a:rPr lang="en-US" altLang="ko-KR" sz="1000" dirty="0"/>
              <a:t> </a:t>
            </a:r>
            <a:r>
              <a:rPr lang="en-US" altLang="ko-KR" sz="1000" dirty="0" smtClean="0"/>
              <a:t>sans-serif</a:t>
            </a:r>
            <a:endParaRPr lang="en-US" altLang="ko-KR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298850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보조색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16721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주색</a:t>
            </a:r>
            <a:endParaRPr lang="ko-KR" altLang="en-US" dirty="0"/>
          </a:p>
        </p:txBody>
      </p:sp>
      <p:pic>
        <p:nvPicPr>
          <p:cNvPr id="1051" name="Picture 27" descr="C:\lyc\html\upload\발표자료\color\#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96326"/>
            <a:ext cx="715084" cy="50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lyc\html\upload\발표자료\color\#cc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82" y="2060848"/>
            <a:ext cx="653369" cy="4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lyc\html\upload\발표자료\color\#99cc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74" y="3412576"/>
            <a:ext cx="653369" cy="4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lyc\html\upload\발표자료\color\#99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75" y="2083632"/>
            <a:ext cx="653369" cy="4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lyc\html\upload\발표자료\color\#ff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0848"/>
            <a:ext cx="718706" cy="49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lyc\html\upload\발표자료\color\#3723cc투명도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82" y="3357840"/>
            <a:ext cx="664206" cy="44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lyc\html\upload\발표자료\color\#3723cc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12576"/>
            <a:ext cx="621467" cy="4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lyc\html\upload\발표자료\폰트\기본한글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32" y="5733256"/>
            <a:ext cx="1528453" cy="4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lyc\html\upload\발표자료\폰트\차크라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15" y="5707359"/>
            <a:ext cx="2140024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6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추후 관리 방법</a:t>
            </a:r>
            <a:endParaRPr lang="ko-KR" altLang="en-US" dirty="0"/>
          </a:p>
        </p:txBody>
      </p:sp>
      <p:pic>
        <p:nvPicPr>
          <p:cNvPr id="2052" name="Picture 4" descr="C:\lyc\html\upload\psd캡처본\최종-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0" y="1340768"/>
            <a:ext cx="648072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lyc\html\upload\발표자료\포트폴리오추가관리\우측하단이미지추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80" y="5445224"/>
            <a:ext cx="211649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14944" y="5229780"/>
            <a:ext cx="1169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이미지 추가</a:t>
            </a:r>
            <a:endParaRPr lang="ko-KR" altLang="en-US" sz="800" dirty="0"/>
          </a:p>
        </p:txBody>
      </p:sp>
      <p:cxnSp>
        <p:nvCxnSpPr>
          <p:cNvPr id="15" name="직선 연결선 14"/>
          <p:cNvCxnSpPr>
            <a:stCxn id="23" idx="6"/>
          </p:cNvCxnSpPr>
          <p:nvPr/>
        </p:nvCxnSpPr>
        <p:spPr>
          <a:xfrm>
            <a:off x="5989731" y="2830076"/>
            <a:ext cx="70897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14944" y="2060848"/>
            <a:ext cx="1169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/>
              <a:t>Json</a:t>
            </a:r>
            <a:r>
              <a:rPr lang="ko-KR" altLang="en-US" sz="800" dirty="0" smtClean="0"/>
              <a:t>설명 추가</a:t>
            </a:r>
            <a:endParaRPr lang="ko-KR" altLang="en-US" sz="800" dirty="0"/>
          </a:p>
        </p:txBody>
      </p:sp>
      <p:pic>
        <p:nvPicPr>
          <p:cNvPr id="2055" name="Picture 7" descr="C:\lyc\html\upload\발표자료\포트폴리오추가관리\json내용추가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08" y="2276291"/>
            <a:ext cx="2086450" cy="15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lyc\html\upload\발표자료\포트폴리오추가관리\json추가내용 동작원리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80" y="3862100"/>
            <a:ext cx="2075878" cy="129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 flipV="1">
            <a:off x="5940152" y="2807217"/>
            <a:ext cx="4957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연결선 43"/>
          <p:cNvCxnSpPr>
            <a:stCxn id="45" idx="6"/>
            <a:endCxn id="2053" idx="1"/>
          </p:cNvCxnSpPr>
          <p:nvPr/>
        </p:nvCxnSpPr>
        <p:spPr>
          <a:xfrm>
            <a:off x="6149023" y="5877272"/>
            <a:ext cx="560257" cy="7200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 flipV="1">
            <a:off x="6099444" y="5854413"/>
            <a:ext cx="4957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9" name="직선 연결선 48"/>
          <p:cNvCxnSpPr>
            <a:stCxn id="50" idx="6"/>
          </p:cNvCxnSpPr>
          <p:nvPr/>
        </p:nvCxnSpPr>
        <p:spPr>
          <a:xfrm>
            <a:off x="4575542" y="1700808"/>
            <a:ext cx="4568458" cy="2286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 flipV="1">
            <a:off x="4525963" y="1677949"/>
            <a:ext cx="4957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64" name="Picture 14" descr="C:\lyc\html\upload\발표자료\포트폴리오추가관리\i태그 색변경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424" y="5766610"/>
            <a:ext cx="2304222" cy="68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직선 연결선 56"/>
          <p:cNvCxnSpPr>
            <a:stCxn id="58" idx="6"/>
          </p:cNvCxnSpPr>
          <p:nvPr/>
        </p:nvCxnSpPr>
        <p:spPr>
          <a:xfrm flipH="1">
            <a:off x="4589646" y="5260126"/>
            <a:ext cx="558418" cy="90517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 flipV="1">
            <a:off x="5098485" y="5237267"/>
            <a:ext cx="49579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0" name="TextBox 2069"/>
          <p:cNvSpPr txBox="1"/>
          <p:nvPr/>
        </p:nvSpPr>
        <p:spPr>
          <a:xfrm>
            <a:off x="2285424" y="6526162"/>
            <a:ext cx="2252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해당 내용물에 맞는 색을 가진 클래스를 준비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23410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24036" y="1700808"/>
            <a:ext cx="70760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568" y="2492896"/>
            <a:ext cx="24600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폴더생성 및 이미지 추가</a:t>
            </a:r>
            <a:endParaRPr lang="ko-KR" altLang="en-US" sz="800" dirty="0"/>
          </a:p>
        </p:txBody>
      </p:sp>
      <p:pic>
        <p:nvPicPr>
          <p:cNvPr id="3074" name="Picture 2" descr="C:\lyc\html\upload\발표자료\포트폴리오추가관리\이미지파일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33718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lyc\html\upload\발표자료\포트폴리오추가관리\이미지파일관리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0519"/>
            <a:ext cx="3791744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lyc\html\upload\발표자료\포트폴리오추가관리\이미지파일관리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73898"/>
            <a:ext cx="3763164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82114" y="2492896"/>
            <a:ext cx="3781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이미지 파일은 같은 이름을 가져야 됨</a:t>
            </a:r>
            <a:endParaRPr lang="ko-KR" altLang="en-US" sz="800" dirty="0"/>
          </a:p>
        </p:txBody>
      </p:sp>
      <p:pic>
        <p:nvPicPr>
          <p:cNvPr id="3077" name="Picture 5" descr="C:\lyc\html\upload\발표자료\포트폴리오추가관리\배열추가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84913"/>
            <a:ext cx="3096344" cy="2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lyc\html\upload\발표자료\포트폴리오추가관리\배열이 들어갈위치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70" y="2924944"/>
            <a:ext cx="3086230" cy="30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62723" y="3321278"/>
            <a:ext cx="37816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해당 폴더경로만 바꿔서 이미지를 바꿈 </a:t>
            </a:r>
            <a:r>
              <a:rPr lang="en-US" altLang="ko-KR" sz="800" dirty="0" smtClean="0"/>
              <a:t>/ </a:t>
            </a:r>
            <a:r>
              <a:rPr lang="ko-KR" altLang="en-US" sz="800" dirty="0" smtClean="0"/>
              <a:t>바꿔줄 폴더 명 배열에 추가</a:t>
            </a:r>
            <a:endParaRPr lang="ko-KR" altLang="en-US" sz="800" dirty="0"/>
          </a:p>
        </p:txBody>
      </p:sp>
      <p:pic>
        <p:nvPicPr>
          <p:cNvPr id="3080" name="Picture 8" descr="C:\Users\Administrator.Sc-201912031523\Desktop\포폴관리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65" y="3717032"/>
            <a:ext cx="625354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83768" y="3077799"/>
            <a:ext cx="659844" cy="152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2813690" y="3230655"/>
            <a:ext cx="0" cy="1263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80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909</TotalTime>
  <Words>403</Words>
  <Application>Microsoft Office PowerPoint</Application>
  <PresentationFormat>화면 슬라이드 쇼(4:3)</PresentationFormat>
  <Paragraphs>117</Paragraphs>
  <Slides>15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PORTFOLIO</vt:lpstr>
      <vt:lpstr>기획의도</vt:lpstr>
      <vt:lpstr>메뉴구성</vt:lpstr>
      <vt:lpstr>와이어프레임</vt:lpstr>
      <vt:lpstr>프로토타입</vt:lpstr>
      <vt:lpstr>폰트 및 컬러</vt:lpstr>
      <vt:lpstr>추후 관리 방법</vt:lpstr>
      <vt:lpstr>PowerPoint 프레젠테이션</vt:lpstr>
      <vt:lpstr>화면구현</vt:lpstr>
      <vt:lpstr>home</vt:lpstr>
      <vt:lpstr>about</vt:lpstr>
      <vt:lpstr>portfolio</vt:lpstr>
      <vt:lpstr>ability</vt:lpstr>
      <vt:lpstr>Content us</vt:lpstr>
      <vt:lpstr>도메인주소/감사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25</cp:revision>
  <dcterms:created xsi:type="dcterms:W3CDTF">2020-06-04T00:42:44Z</dcterms:created>
  <dcterms:modified xsi:type="dcterms:W3CDTF">2020-06-05T07:42:24Z</dcterms:modified>
</cp:coreProperties>
</file>